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7878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spc="-185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Lease Management: Salesforce Implementation Project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3709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showcases the successful implementation of Salesforce to streamline and optimize a company's lease management processes, driving efficiency and enhancing visibility across the organization.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73167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73929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6714768"/>
            <a:ext cx="203739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36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MASS MANI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248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932" y="3446502"/>
            <a:ext cx="7011829" cy="70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00" b="1" spc="-133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 and Next Steps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932" y="4491633"/>
            <a:ext cx="4198858" cy="3116342"/>
          </a:xfrm>
          <a:prstGeom prst="roundRect">
            <a:avLst>
              <a:gd name="adj" fmla="val 304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4533" y="4725233"/>
            <a:ext cx="3731657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Improved Visibility and Control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4533" y="5567005"/>
            <a:ext cx="3731657" cy="1807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Salesforce-based lease management solution has provided the client with greater visibility, streamlined workflows, and enhanced compliance.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5771" y="4491633"/>
            <a:ext cx="4198858" cy="3116342"/>
          </a:xfrm>
          <a:prstGeom prst="roundRect">
            <a:avLst>
              <a:gd name="adj" fmla="val 304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49372" y="4725233"/>
            <a:ext cx="2837855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Ongoing Optimization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9372" y="5213866"/>
            <a:ext cx="3731657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team will continue to identify opportunities for further optimization and integration with other business systems.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610" y="4491633"/>
            <a:ext cx="4198858" cy="3116342"/>
          </a:xfrm>
          <a:prstGeom prst="roundRect">
            <a:avLst>
              <a:gd name="adj" fmla="val 304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210" y="4725233"/>
            <a:ext cx="2824877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Scalable Platform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210" y="5213866"/>
            <a:ext cx="3731657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Salesforce platform offers the flexibility and scalability to accommodate the client's evolving lease management requirements.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020" y="606504"/>
            <a:ext cx="5497592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spc="-130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Overview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0583" y="1623417"/>
            <a:ext cx="30480" cy="5999559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802695" y="2102763"/>
            <a:ext cx="769620" cy="30480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6338471" y="1870710"/>
            <a:ext cx="494705" cy="494705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9684" y="1953101"/>
            <a:ext cx="132278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78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795260" y="1843207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Discovery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795260" y="2318742"/>
            <a:ext cx="6065520" cy="1055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analysis of the existing lease management system and identification of pain points and improvement opportunities.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2695" y="4293156"/>
            <a:ext cx="769620" cy="30480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6338471" y="4061103"/>
            <a:ext cx="494705" cy="494705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86823" y="4143494"/>
            <a:ext cx="197882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78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7795260" y="4033599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Design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795260" y="4509135"/>
            <a:ext cx="6065520" cy="1055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Collaborative design of the Salesforce-based solution, aligning with the company's unique requirements and industry best practices.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2695" y="6483548"/>
            <a:ext cx="769620" cy="30480"/>
          </a:xfrm>
          <a:prstGeom prst="roundRect">
            <a:avLst>
              <a:gd name="adj" fmla="val 303018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6338471" y="6251496"/>
            <a:ext cx="494705" cy="494705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84322" y="6333887"/>
            <a:ext cx="203002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78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7795260" y="6223992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795260" y="6699528"/>
            <a:ext cx="6065520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integration of the Salesforce platform, ensuring a smooth transition and user adoption.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Improve Visibility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a centralized platform to track and manage all lease-related information, enhancing decision-making capabilities.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852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Streamline Workflows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 and standardize lease management processes, reducing manual effort and errors.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 Compliance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adherence to regulatory requirements and contractual obligations through robust tracking and reporting.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847" y="730091"/>
            <a:ext cx="7703106" cy="1286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spc="-122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Salesforce Key Features Leveraged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6847" y="2556986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76392" y="2634139"/>
            <a:ext cx="123944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spc="-7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875859" y="2556986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Lease Object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875859" y="3002042"/>
            <a:ext cx="3079671" cy="1646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Centralized platform to store and manage all lease-related data, including contract details, payment schedules, and key dates.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1389" y="2556986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00335" y="2634139"/>
            <a:ext cx="185261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spc="-7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0830401" y="2556986"/>
            <a:ext cx="259603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Workflow Automation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830401" y="3002042"/>
            <a:ext cx="3079671" cy="1646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processes for lease renewals, property inspections, and compliance tracking, ensuring timely actions and notifications.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6847" y="5086112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43412" y="5163264"/>
            <a:ext cx="190024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spc="-7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6875859" y="5086112"/>
            <a:ext cx="2843093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Reporting and Analytics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75859" y="5531168"/>
            <a:ext cx="3079671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 reporting capabilities to generate custom lease reports, monitor KPIs, and support informed decision-making.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161389" y="5086112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93191" y="5163264"/>
            <a:ext cx="199549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spc="-73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10830401" y="5086112"/>
            <a:ext cx="3079671" cy="643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Integration with Other Systems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0830401" y="5852755"/>
            <a:ext cx="3079671" cy="1646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integration with financial systems, allowing for accurate lease-related accounting and invoicing processes.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3064"/>
            <a:ext cx="75132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Salesforce Concepts Utilized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752005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19864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 Objects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247685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Tailored Salesforce objects to capture unique lease data and manage the full lifecycle of lease agreements.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1752005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19864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Workflow Rules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2476857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actions and notifications triggered by specific lease events or milestones, ensuring timely follow-ups.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4987052"/>
            <a:ext cx="2978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Lightning Components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47747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Customized Lightning components to enhance the user experience and provide intuitive lease management functionalities.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4987052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Reporting and Dashboards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83180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reporting capabilities and interactive dashboards to track key lease performance indicators.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188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207" y="3229570"/>
            <a:ext cx="6043136" cy="629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spc="-119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Solution Design Approach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07" y="4161353"/>
            <a:ext cx="3304937" cy="8060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06661" y="5269587"/>
            <a:ext cx="2826544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Requirements Gathering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906661" y="5705356"/>
            <a:ext cx="2902029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understanding of the client's lease management processes, pain points, and desired outcomes.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0144" y="4161353"/>
            <a:ext cx="3305056" cy="8060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11598" y="5269587"/>
            <a:ext cx="2518886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Solution Architecture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4211598" y="5705356"/>
            <a:ext cx="2902148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 of the Salesforce-based solution, including data models, workflows, and integration points.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161353"/>
            <a:ext cx="3304937" cy="8060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16654" y="5269587"/>
            <a:ext cx="2518886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Agile Implementation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516654" y="5705356"/>
            <a:ext cx="2902029" cy="1612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Iterative development and deployment, ensuring continuous feedback and alignment with evolving requirements.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0137" y="4161353"/>
            <a:ext cx="3305056" cy="80605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21591" y="5269587"/>
            <a:ext cx="2518886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Change Management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0821591" y="5705356"/>
            <a:ext cx="2902148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Effective user training and adoption strategies to facilitate a smooth transition to the new system.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93824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Testing and Validation Methodology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Unit Testing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testing of individual Salesforce components and functionalities to ensure their proper functioning.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Integration Testing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Verification of seamless data exchange and process integration between the Salesforce solution and external systems.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32870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Acceptance Testing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Validation of the solution's alignment with user requirements and end-to-end lease management workflows.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170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690" y="3485912"/>
            <a:ext cx="9962078" cy="679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spc="-128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Scenarios Addressed by Salesforce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90" y="4491157"/>
            <a:ext cx="543401" cy="5434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690" y="5251847"/>
            <a:ext cx="3026450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spc="-6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Lease Renewal Tracking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0690" y="5721787"/>
            <a:ext cx="3032760" cy="173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notifications and reminders for upcoming lease renewals, ensuring timely action and minimizing disruption.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443" y="4491157"/>
            <a:ext cx="543401" cy="5434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19443" y="5251847"/>
            <a:ext cx="3032760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spc="-6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Lease Documentation Management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119443" y="6061353"/>
            <a:ext cx="3032760" cy="1391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Centralized repository for all lease-related documents, providing easy access and compliance assurance.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8197" y="4491157"/>
            <a:ext cx="543401" cy="5434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8197" y="5251847"/>
            <a:ext cx="3032760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spc="-6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Lease Performance Reporting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478197" y="6061353"/>
            <a:ext cx="3032760" cy="1391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reporting and analytics to monitor key lease metrics, support strategic decision-making.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6950" y="4491157"/>
            <a:ext cx="543401" cy="5434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6950" y="5251847"/>
            <a:ext cx="3032760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spc="-64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Lease Payment Management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36950" y="6061353"/>
            <a:ext cx="3032760" cy="1391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tracking and reconciliation of lease payments, ensuring timely payments and reducing risks.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27847"/>
            <a:ext cx="86329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Challenges and Lessons Learned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0599" y="5116949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Migration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5223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a robust data migration strategy to efficiently transfer historical lease data to the new Salesforce platform.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70076" y="5116949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Adoption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5223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Implementing comprehensive training programs and change management strategies to ensure seamless user adoption.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90509" y="5116949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522357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Carefully planning and executing the integration between Salesforce and the client's existing financial and ERP systems.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2024-11-15T07:04:39Z</dcterms:created>
  <dcterms:modified xsi:type="dcterms:W3CDTF">2024-11-15T07:04:39Z</dcterms:modified>
</cp:coreProperties>
</file>